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2f8d826c4b94445b"/>
  </p:sldMasterIdLst>
  <p:sldIdLst>
    <p:sldId id="264" r:id="R5832aec2e2794336"/>
    <p:sldId id="265" r:id="R36b014fe705341ab"/>
    <p:sldId id="266" r:id="R31de5e32ecdc4261"/>
    <p:sldId id="267" r:id="R6b06db7978054de0"/>
    <p:sldId id="268" r:id="R6d9c6cc94d9f4650"/>
    <p:sldId id="269" r:id="Rb5c4c6efbe264ec6"/>
    <p:sldId id="270" r:id="R5b8da9753e47476b"/>
    <p:sldId id="271" r:id="Rc1b0d2ad0b744a94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2f8d826c4b94445b" /><Relationship Type="http://schemas.openxmlformats.org/officeDocument/2006/relationships/theme" Target="/ppt/slideMasters/theme/theme2.xml" Id="R2760ae9e888145f4" /><Relationship Type="http://schemas.openxmlformats.org/officeDocument/2006/relationships/slide" Target="/ppt/slides/slide9.xml" Id="R5832aec2e2794336" /><Relationship Type="http://schemas.openxmlformats.org/officeDocument/2006/relationships/slide" Target="/ppt/slides/slidea.xml" Id="R36b014fe705341ab" /><Relationship Type="http://schemas.openxmlformats.org/officeDocument/2006/relationships/slide" Target="/ppt/slides/slideb.xml" Id="R31de5e32ecdc4261" /><Relationship Type="http://schemas.openxmlformats.org/officeDocument/2006/relationships/slide" Target="/ppt/slides/slidec.xml" Id="R6b06db7978054de0" /><Relationship Type="http://schemas.openxmlformats.org/officeDocument/2006/relationships/tableStyles" Target="/ppt/tableStyles.xml" Id="R903a80ad5d6346d9" /><Relationship Type="http://schemas.openxmlformats.org/officeDocument/2006/relationships/slide" Target="/ppt/slides/slided.xml" Id="R6d9c6cc94d9f4650" /><Relationship Type="http://schemas.openxmlformats.org/officeDocument/2006/relationships/slide" Target="/ppt/slides/slidee.xml" Id="Rb5c4c6efbe264ec6" /><Relationship Type="http://schemas.openxmlformats.org/officeDocument/2006/relationships/slide" Target="/ppt/slides/slidef.xml" Id="R5b8da9753e47476b" /><Relationship Type="http://schemas.openxmlformats.org/officeDocument/2006/relationships/slide" Target="/ppt/slides/slide10.xml" Id="Rc1b0d2ad0b744a94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a6b79392c82d4e1d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d967f94f13648df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c01481ac34a245b4" /><Relationship Type="http://schemas.openxmlformats.org/officeDocument/2006/relationships/slideMaster" Target="/ppt/slideMasters/slideMaster2.xml" Id="R1695cf5442cd4a24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1020324d9b94ff8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c01481ac34a245b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810680d3a8f040e5" /><Relationship Type="http://schemas.openxmlformats.org/officeDocument/2006/relationships/slideLayout" Target="/ppt/slideLayouts/slideLayout2.xml" Id="R099e448ce3234bcc" /><Relationship Type="http://schemas.openxmlformats.org/officeDocument/2006/relationships/slideLayout" Target="/ppt/slideLayouts/slideLayout3.xml" Id="R8d7615446f944500" /><Relationship Type="http://schemas.openxmlformats.org/officeDocument/2006/relationships/slideLayout" Target="/ppt/slideLayouts/slideLayout4.xml" Id="R03a3176ecab443c3" /><Relationship Type="http://schemas.openxmlformats.org/officeDocument/2006/relationships/slideLayout" Target="/ppt/slideLayouts/slideLayout5.xml" Id="Rfa5fe343a52247a0" /><Relationship Type="http://schemas.openxmlformats.org/officeDocument/2006/relationships/image" Target="/ppt/media/image2.bin" Id="Ra816b5c022184683" /><Relationship Type="http://schemas.openxmlformats.org/officeDocument/2006/relationships/image" Target="/ppt/media/image.bin" Id="R45a1238bbaa04e34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a816b5c022184683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45a1238bbaa04e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03a3176ecab443c3"/>
    <p:sldLayoutId id="2147483652" r:id="R8d7615446f944500"/>
    <p:sldLayoutId id="2147483651" r:id="R099e448ce3234bcc"/>
    <p:sldLayoutId id="2147483654" r:id="Rfa5fe343a52247a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8a8dcb4594ef4a5a" /><Relationship Type="http://schemas.openxmlformats.org/officeDocument/2006/relationships/chart" Target="/ppt/slides/charts/chart29.xml" Id="R7487e46a71cf40d9" /><Relationship Type="http://schemas.openxmlformats.org/officeDocument/2006/relationships/chart" Target="/ppt/slides/charts/chart2a.xml" Id="Re83682fe4059494d" /><Relationship Type="http://schemas.openxmlformats.org/officeDocument/2006/relationships/chart" Target="/ppt/slides/charts/chart2b.xml" Id="R41575bc4a2e345c6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61f55d4592284c80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93bebc263c224aff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bb7312f0e17d456c" /><Relationship Type="http://schemas.openxmlformats.org/officeDocument/2006/relationships/slideLayout" Target="/ppt/slideLayouts/slideLayout5.xml" Id="R6a55b526e3f640ff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ea62a4ea91aa4c79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1f8622ec54554a27" /><Relationship Type="http://schemas.openxmlformats.org/officeDocument/2006/relationships/image" Target="/ppt/media/image4.bin" Id="Rcc220360fc2d4fef" /><Relationship Type="http://schemas.openxmlformats.org/officeDocument/2006/relationships/slideLayout" Target="/ppt/slideLayouts/slideLayout5.xml" Id="Ra35caf6882544bd6" /><Relationship Type="http://schemas.openxmlformats.org/officeDocument/2006/relationships/chart" Target="/ppt/slides/charts/chart15.xml" Id="Rb9195d6ba5074a50" /><Relationship Type="http://schemas.openxmlformats.org/officeDocument/2006/relationships/chart" Target="/ppt/slides/charts/chart16.xml" Id="Rba91101745a24c5d" /><Relationship Type="http://schemas.openxmlformats.org/officeDocument/2006/relationships/chart" Target="/ppt/slides/charts/chart17.xml" Id="R5986b57c88a04dc1" /><Relationship Type="http://schemas.openxmlformats.org/officeDocument/2006/relationships/chart" Target="/ppt/slides/charts/chart18.xml" Id="Rdbad2f67bbf84482" /><Relationship Type="http://schemas.openxmlformats.org/officeDocument/2006/relationships/chart" Target="/ppt/slides/charts/chart19.xml" Id="R280b1e181659448f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0795d29f8a2a41bc" /><Relationship Type="http://schemas.openxmlformats.org/officeDocument/2006/relationships/image" Target="/ppt/media/image4.bin" Id="R4200e54a22794927" /><Relationship Type="http://schemas.openxmlformats.org/officeDocument/2006/relationships/slideLayout" Target="/ppt/slideLayouts/slideLayout5.xml" Id="R79c4065e03fa4c33" /><Relationship Type="http://schemas.openxmlformats.org/officeDocument/2006/relationships/chart" Target="/ppt/slides/charts/chart1b.xml" Id="Rc92c068bb2e04ddc" /><Relationship Type="http://schemas.openxmlformats.org/officeDocument/2006/relationships/chart" Target="/ppt/slides/charts/chart1c.xml" Id="R0d1efef35c7f4837" /><Relationship Type="http://schemas.openxmlformats.org/officeDocument/2006/relationships/chart" Target="/ppt/slides/charts/chart1d.xml" Id="R228ee7e6289c4e05" /><Relationship Type="http://schemas.openxmlformats.org/officeDocument/2006/relationships/chart" Target="/ppt/slides/charts/chart1e.xml" Id="Rfa0f826618714640" /><Relationship Type="http://schemas.openxmlformats.org/officeDocument/2006/relationships/chart" Target="/ppt/slides/charts/chart1f.xml" Id="R1fdf373bda9f4b1d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35e6be87e01a445f" /><Relationship Type="http://schemas.openxmlformats.org/officeDocument/2006/relationships/image" Target="/ppt/media/image4.bin" Id="Rd948f2e4aa984387" /><Relationship Type="http://schemas.openxmlformats.org/officeDocument/2006/relationships/slideLayout" Target="/ppt/slideLayouts/slideLayout5.xml" Id="R7d0fca75aeeb4fdc" /><Relationship Type="http://schemas.openxmlformats.org/officeDocument/2006/relationships/chart" Target="/ppt/slides/charts/chart21.xml" Id="Rfd080b0cfd0a4194" /><Relationship Type="http://schemas.openxmlformats.org/officeDocument/2006/relationships/chart" Target="/ppt/slides/charts/chart22.xml" Id="Rd7022bf10173448a" /><Relationship Type="http://schemas.openxmlformats.org/officeDocument/2006/relationships/chart" Target="/ppt/slides/charts/chart23.xml" Id="R164d99b89e054f8d" /><Relationship Type="http://schemas.openxmlformats.org/officeDocument/2006/relationships/chart" Target="/ppt/slides/charts/chart24.xml" Id="R0c76d8efcda04e09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Karlagatan 10 B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5.687023</c:v>
              </c:pt>
              <c:pt idx="1">
                <c:v>5.216495</c:v>
              </c:pt>
              <c:pt idx="2">
                <c:v>5.554348</c:v>
              </c:pt>
              <c:pt idx="3">
                <c:v>5.310811</c:v>
              </c:pt>
              <c:pt idx="4">
                <c:v>5.714286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Grön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6.226415</c:v>
              </c:pt>
              <c:pt idx="1">
                <c:v>5.650000</c:v>
              </c:pt>
              <c:pt idx="2">
                <c:v>5.976190</c:v>
              </c:pt>
              <c:pt idx="3">
                <c:v>5.852941</c:v>
              </c:pt>
              <c:pt idx="4">
                <c:v>6.142857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0.642857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0.357143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0.357143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0.357143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0.642857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2014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</c:strLit>
          </c:cat>
          <c:val>
            <c:numLit>
              <c:formatCode>General</c:formatCode>
              <c:ptCount val="4"/>
              <c:pt idx="0">
                <c:v>0.214286</c:v>
              </c:pt>
              <c:pt idx="1">
                <c:v>0.142857</c:v>
              </c:pt>
              <c:pt idx="2">
                <c:v>0.285714</c:v>
              </c:pt>
              <c:pt idx="3">
                <c:v>0.357143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0.357143</c:v>
              </c:pt>
              <c:pt idx="1">
                <c:v>0.642857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0.928571</c:v>
              </c:pt>
              <c:pt idx="1">
                <c:v>0.071429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Grön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Karlagatan 10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7487e46a71cf40d9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e83682fe4059494d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41575bc4a2e345c6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Grön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Karlagatan 10 B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Grön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Karlagatan 10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bb7312f0e17d456c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Grön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Karlagatan 10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Karlagatan 10 B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9195d6ba5074a50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a91101745a24c5d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986b57c88a04dc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bad2f67bbf84482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80b1e181659448f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1f8622ec54554a27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cc220360fc2d4fe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Grön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Karlagatan 10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Karlagatan 10 B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92c068bb2e04ddc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d1efef35c7f4837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28ee7e6289c4e05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a0f826618714640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1fdf373bda9f4b1d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795d29f8a2a41bc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4200e54a22794927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Grön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Karlagatan 10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22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Karlagatan 10 B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d080b0cfd0a4194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7022bf10173448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64d99b89e054f8d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c76d8efcda04e0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35e6be87e01a445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948f2e4aa984387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2017-02-20T14:02:18.783Z</dcterms:created>
  <dcterms:modified xsi:type="dcterms:W3CDTF">2017-02-20T14:02:18.783Z</dcterms:modified>
</cp:coreProperties>
</file>